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79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9BD1-999C-4114-9739-229E18825E37}" type="datetimeFigureOut">
              <a:rPr lang="en-GB" smtClean="0"/>
              <a:t>12/01/2016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BAA-0ED6-440A-9A1D-2DC04787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466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9BD1-999C-4114-9739-229E18825E37}" type="datetimeFigureOut">
              <a:rPr lang="en-GB" smtClean="0"/>
              <a:t>12/01/2016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BAA-0ED6-440A-9A1D-2DC04787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02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9BD1-999C-4114-9739-229E18825E37}" type="datetimeFigureOut">
              <a:rPr lang="en-GB" smtClean="0"/>
              <a:t>12/01/2016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BAA-0ED6-440A-9A1D-2DC04787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10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9BD1-999C-4114-9739-229E18825E37}" type="datetimeFigureOut">
              <a:rPr lang="en-GB" smtClean="0"/>
              <a:t>12/01/2016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BAA-0ED6-440A-9A1D-2DC04787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25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9BD1-999C-4114-9739-229E18825E37}" type="datetimeFigureOut">
              <a:rPr lang="en-GB" smtClean="0"/>
              <a:t>12/01/2016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BAA-0ED6-440A-9A1D-2DC04787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87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9BD1-999C-4114-9739-229E18825E37}" type="datetimeFigureOut">
              <a:rPr lang="en-GB" smtClean="0"/>
              <a:t>12/01/2016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BAA-0ED6-440A-9A1D-2DC04787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697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9BD1-999C-4114-9739-229E18825E37}" type="datetimeFigureOut">
              <a:rPr lang="en-GB" smtClean="0"/>
              <a:t>12/01/2016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BAA-0ED6-440A-9A1D-2DC04787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37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9BD1-999C-4114-9739-229E18825E37}" type="datetimeFigureOut">
              <a:rPr lang="en-GB" smtClean="0"/>
              <a:t>12/01/2016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BAA-0ED6-440A-9A1D-2DC04787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92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9BD1-999C-4114-9739-229E18825E37}" type="datetimeFigureOut">
              <a:rPr lang="en-GB" smtClean="0"/>
              <a:t>12/01/2016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BAA-0ED6-440A-9A1D-2DC04787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321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9BD1-999C-4114-9739-229E18825E37}" type="datetimeFigureOut">
              <a:rPr lang="en-GB" smtClean="0"/>
              <a:t>12/01/2016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BAA-0ED6-440A-9A1D-2DC04787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78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9BD1-999C-4114-9739-229E18825E37}" type="datetimeFigureOut">
              <a:rPr lang="en-GB" smtClean="0"/>
              <a:t>12/01/2016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BAA-0ED6-440A-9A1D-2DC04787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90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79BD1-999C-4114-9739-229E18825E37}" type="datetimeFigureOut">
              <a:rPr lang="en-GB" smtClean="0"/>
              <a:t>12/01/2016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CBAA-0ED6-440A-9A1D-2DC04787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07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8652" y="350727"/>
            <a:ext cx="7620000" cy="3429001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 descr="http://welcome2hope.org/wp-content/uploads/2015/01/home-gropu-couch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0"/>
            <a:ext cx="12191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4197" y="2825621"/>
            <a:ext cx="73036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Supporting one another in knowing Jesus</a:t>
            </a:r>
          </a:p>
          <a:p>
            <a:pPr algn="ctr"/>
            <a:r>
              <a:rPr lang="en-GB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a</a:t>
            </a:r>
            <a:r>
              <a:rPr lang="en-GB" sz="28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nd living for Him everyday</a:t>
            </a:r>
            <a:endParaRPr lang="en-GB" sz="28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2046" y="1622323"/>
            <a:ext cx="4047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a</a:t>
            </a:r>
            <a:r>
              <a:rPr lang="en-GB" sz="28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t Emmanuel Tolworth</a:t>
            </a:r>
            <a:endParaRPr lang="en-GB" sz="28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144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Manhire</dc:creator>
  <cp:lastModifiedBy>Jen Manhire</cp:lastModifiedBy>
  <cp:revision>1</cp:revision>
  <cp:lastPrinted>2016-01-12T14:55:31Z</cp:lastPrinted>
  <dcterms:created xsi:type="dcterms:W3CDTF">2016-01-12T14:53:51Z</dcterms:created>
  <dcterms:modified xsi:type="dcterms:W3CDTF">2016-01-12T14:55:55Z</dcterms:modified>
</cp:coreProperties>
</file>